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13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387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96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896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468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71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282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51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7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3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884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730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6CB301-1C90-4693-BDB9-0617FC5A7BFF}" type="datetimeFigureOut">
              <a:rPr lang="en-US" smtClean="0"/>
              <a:t>4/1/2014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6616E-B769-47F3-9ADA-7C9226681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911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jophielsilvestrone.wordpress.com/wp-admin/options-general.php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WordPress Web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3276600"/>
            <a:ext cx="6400800" cy="1752600"/>
          </a:xfrm>
        </p:spPr>
        <p:txBody>
          <a:bodyPr/>
          <a:lstStyle/>
          <a:p>
            <a:r>
              <a:rPr lang="en-US" dirty="0" smtClean="0"/>
              <a:t>An introduction to small business site design using the popular CMS platform.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432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01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Decisions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step is to pick a domain</a:t>
            </a:r>
          </a:p>
          <a:p>
            <a:r>
              <a:rPr lang="en-US" dirty="0" smtClean="0"/>
              <a:t>Choose according to keywords if SEO is important </a:t>
            </a:r>
          </a:p>
          <a:p>
            <a:pPr marL="0" indent="0">
              <a:buNone/>
            </a:pPr>
            <a:r>
              <a:rPr lang="en-US" dirty="0" smtClean="0"/>
              <a:t>www.webdesignclassbillings.com</a:t>
            </a:r>
          </a:p>
          <a:p>
            <a:r>
              <a:rPr lang="en-US" dirty="0" smtClean="0"/>
              <a:t>Choose according to vanity if SEO is </a:t>
            </a:r>
            <a:r>
              <a:rPr lang="en-US" u="sng" dirty="0" smtClean="0"/>
              <a:t>not</a:t>
            </a:r>
            <a:r>
              <a:rPr lang="en-US" dirty="0" smtClean="0"/>
              <a:t> important</a:t>
            </a:r>
          </a:p>
          <a:p>
            <a:pPr marL="0" indent="0">
              <a:buNone/>
            </a:pPr>
            <a:r>
              <a:rPr lang="en-US" dirty="0" smtClean="0"/>
              <a:t>www.wdcbillings.com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4182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Domain Decisions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Pick both SEO friendly and vanity domains if appropriate</a:t>
            </a:r>
          </a:p>
          <a:p>
            <a:r>
              <a:rPr lang="en-US" dirty="0" smtClean="0"/>
              <a:t>.coms are the best for SEO value and commercial marketing value</a:t>
            </a:r>
          </a:p>
          <a:p>
            <a:r>
              <a:rPr lang="en-US" dirty="0" err="1" smtClean="0"/>
              <a:t>.net</a:t>
            </a:r>
            <a:r>
              <a:rPr lang="en-US" dirty="0" smtClean="0"/>
              <a:t>, .co, .</a:t>
            </a:r>
            <a:r>
              <a:rPr lang="en-US" dirty="0" err="1" smtClean="0"/>
              <a:t>ui</a:t>
            </a:r>
            <a:r>
              <a:rPr lang="en-US" dirty="0" smtClean="0"/>
              <a:t> can be good alternatives to the .com</a:t>
            </a:r>
          </a:p>
          <a:p>
            <a:r>
              <a:rPr lang="en-US" dirty="0" smtClean="0"/>
              <a:t>Use Fatwallet.com to get good deals on domains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453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WordPress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Register for a free account and choose .wordpress.com extension name (or use installation tools if using </a:t>
            </a:r>
            <a:r>
              <a:rPr lang="en-US" dirty="0" err="1" smtClean="0"/>
              <a:t>Godaddy</a:t>
            </a:r>
            <a:r>
              <a:rPr lang="en-US" dirty="0" smtClean="0"/>
              <a:t>)</a:t>
            </a:r>
          </a:p>
          <a:p>
            <a:r>
              <a:rPr lang="en-US" dirty="0" smtClean="0"/>
              <a:t>Click the “</a:t>
            </a:r>
            <a:r>
              <a:rPr lang="en-US" dirty="0">
                <a:hlinkClick r:id="rId2"/>
              </a:rPr>
              <a:t>Change your blog description or </a:t>
            </a:r>
            <a:r>
              <a:rPr lang="en-US" dirty="0" smtClean="0">
                <a:hlinkClick r:id="rId2"/>
              </a:rPr>
              <a:t>permissions</a:t>
            </a:r>
            <a:r>
              <a:rPr lang="en-US" dirty="0" smtClean="0"/>
              <a:t>” button to launch the Dashboard.</a:t>
            </a:r>
          </a:p>
          <a:p>
            <a:r>
              <a:rPr lang="en-US" dirty="0" smtClean="0"/>
              <a:t>Change the site title and slogan</a:t>
            </a:r>
          </a:p>
          <a:p>
            <a:r>
              <a:rPr lang="en-US" dirty="0" smtClean="0"/>
              <a:t>Adjust the time zone settings to UTC-7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348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Choose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on Appearance on main menu</a:t>
            </a:r>
          </a:p>
          <a:p>
            <a:r>
              <a:rPr lang="en-US" dirty="0" smtClean="0"/>
              <a:t>Browse and select theme (try searching for keywords like colors or use cases)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493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167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WordPress Web Development</vt:lpstr>
      <vt:lpstr>PowerPoint Presentation</vt:lpstr>
      <vt:lpstr>Domain Decisions</vt:lpstr>
      <vt:lpstr>Domain Decisions Cont.</vt:lpstr>
      <vt:lpstr>Install WordPress</vt:lpstr>
      <vt:lpstr>Choose Theme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WordPress Web Development</dc:title>
  <dc:creator>Jophiel Silvestrone</dc:creator>
  <cp:lastModifiedBy>Jophiel Silvestrone</cp:lastModifiedBy>
  <cp:revision>4</cp:revision>
  <dcterms:created xsi:type="dcterms:W3CDTF">2014-04-02T03:42:47Z</dcterms:created>
  <dcterms:modified xsi:type="dcterms:W3CDTF">2014-04-02T04:49:06Z</dcterms:modified>
</cp:coreProperties>
</file>